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8311245-F8C0-4F7A-A635-3CD1475ADD78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B491BF6-E321-41E9-A9E9-832C0478CC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11245-F8C0-4F7A-A635-3CD1475ADD78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491BF6-E321-41E9-A9E9-832C0478C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8311245-F8C0-4F7A-A635-3CD1475ADD78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B491BF6-E321-41E9-A9E9-832C0478C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11245-F8C0-4F7A-A635-3CD1475ADD78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491BF6-E321-41E9-A9E9-832C0478C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8311245-F8C0-4F7A-A635-3CD1475ADD78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B491BF6-E321-41E9-A9E9-832C0478CC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11245-F8C0-4F7A-A635-3CD1475ADD78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491BF6-E321-41E9-A9E9-832C0478C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11245-F8C0-4F7A-A635-3CD1475ADD78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491BF6-E321-41E9-A9E9-832C0478C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11245-F8C0-4F7A-A635-3CD1475ADD78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491BF6-E321-41E9-A9E9-832C0478C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8311245-F8C0-4F7A-A635-3CD1475ADD78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491BF6-E321-41E9-A9E9-832C0478C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11245-F8C0-4F7A-A635-3CD1475ADD78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491BF6-E321-41E9-A9E9-832C0478C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11245-F8C0-4F7A-A635-3CD1475ADD78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491BF6-E321-41E9-A9E9-832C0478CC1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8311245-F8C0-4F7A-A635-3CD1475ADD78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B491BF6-E321-41E9-A9E9-832C0478CC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dairycouncilofca.org/Tools/MyPyramid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www.keepkidshealthy.com/nutrition/food_labels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heartstrong.files.wordpress.com/2009/03/heartstrong-logo-with-tm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74.125.67.100/imgres?imgurl=http://healthliv.com/wp-content/uploads/2010/06/Nutritious-Whole-Grains.jpg&amp;imgrefurl=http://healthliv.com/are-you-eating-enough-nutritious-whole-grains/&amp;usg=__8WfnPbV9muAuwST9g_E8yYKEThk=&amp;h=293&amp;w=300&amp;sz=25&amp;hl=en&amp;start=1&amp;zoom=1&amp;um=1&amp;itbs=1&amp;tbnid=C92JBMHVijnINM:&amp;tbnh=113&amp;tbnw=116&amp;prev=/images?q=grains&amp;um=1&amp;hl=en&amp;rlz=1I7GGLL_en&amp;tbs=isch:1&amp;ei=MHiaTfO9CJTftweY95j-Cw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74.125.67.100/imgres?imgurl=http://images.sciencedaily.com/2009/07/090727102024-large.jpg&amp;imgrefurl=http://www.sciencedaily.com/releases/2009/07/090727102024.htm&amp;usg=__BFfemEeWBCkMHzjELP5AlAY98NM=&amp;h=848&amp;w=566&amp;sz=38&amp;hl=en&amp;start=2&amp;zoom=1&amp;um=1&amp;itbs=1&amp;tbnid=0RY5TQlcpUFFRM:&amp;tbnh=145&amp;tbnw=97&amp;prev=/images?q=sugar+foods&amp;um=1&amp;hl=en&amp;rlz=1T4DMUS_enUS280US280&amp;tbm=isch&amp;ei=3JCaTZXHIYjUgAea9Iy6Bw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Lets Take an Adventure Through the Food Pyramid!!</a:t>
            </a:r>
            <a:endParaRPr lang="en-US" dirty="0"/>
          </a:p>
        </p:txBody>
      </p:sp>
      <p:pic>
        <p:nvPicPr>
          <p:cNvPr id="4" name="Picture 2" descr="http://www.methodsofhealing.com/files/2009/03/printable-food-pyram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1" y="1876426"/>
            <a:ext cx="4953000" cy="47184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Dairy and Protein is a MUST!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0" dirty="0" smtClean="0"/>
              <a:t>2-3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Servings of Dairy and Protein are a must.</a:t>
            </a:r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will happen if you live an unhealthy lifestyle?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Heart Disease</a:t>
            </a:r>
          </a:p>
          <a:p>
            <a:r>
              <a:rPr lang="en-US" dirty="0" smtClean="0"/>
              <a:t>Obesity</a:t>
            </a:r>
          </a:p>
          <a:p>
            <a:r>
              <a:rPr lang="en-US" dirty="0" smtClean="0"/>
              <a:t>Diabetes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6" descr="http://www.naturopathictreatment.net/wp-content/uploads/2009/08/obesity-typ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429000"/>
            <a:ext cx="4800600" cy="3111500"/>
          </a:xfrm>
          <a:prstGeom prst="rect">
            <a:avLst/>
          </a:prstGeom>
          <a:noFill/>
        </p:spPr>
      </p:pic>
      <p:pic>
        <p:nvPicPr>
          <p:cNvPr id="5" name="Picture 4" descr="http://1.bp.blogspot.com/_T7jURjSkxk8/SYXnbuQDIgI/AAAAAAAAACo/K37nHmCulkA/s320/sad+hear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524000"/>
            <a:ext cx="2286000" cy="19202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IS OUR FUEL!</a:t>
            </a:r>
            <a:endParaRPr lang="en-US" dirty="0"/>
          </a:p>
        </p:txBody>
      </p:sp>
      <p:pic>
        <p:nvPicPr>
          <p:cNvPr id="4" name="Picture 2" descr="http://geoffreyssite.com/image/cars_cartoon%20copy.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905000"/>
            <a:ext cx="5486400" cy="33623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Each group on the pyramid has nutrients!</a:t>
            </a:r>
            <a:endParaRPr lang="en-US" dirty="0"/>
          </a:p>
        </p:txBody>
      </p:sp>
      <p:pic>
        <p:nvPicPr>
          <p:cNvPr id="4" name="Picture 2" descr="http://www.fullissue.com/wp-content/uploads/2010/04/Nutrie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3100" y="1447800"/>
            <a:ext cx="5410200" cy="5410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food pyramid for a fun game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4" name="Picture 13" descr="http://1.bp.blogspot.com/_oSV0RPOC68o/R9qIW4xVpTI/AAAAAAAABu8/XcZVVZDNSZc/s400/13383718717780_food-pyramid-children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171700" y="2723356"/>
            <a:ext cx="3810000" cy="26193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should we not eat for dinner?</a:t>
            </a:r>
            <a:endParaRPr lang="en-US" dirty="0"/>
          </a:p>
        </p:txBody>
      </p:sp>
      <p:pic>
        <p:nvPicPr>
          <p:cNvPr id="4" name="Picture 8" descr="http://www.inventivegadget.com/gadget/images/wend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514600" y="990600"/>
            <a:ext cx="2743200" cy="3035808"/>
          </a:xfrm>
          <a:prstGeom prst="rect">
            <a:avLst/>
          </a:prstGeom>
          <a:noFill/>
        </p:spPr>
      </p:pic>
      <p:pic>
        <p:nvPicPr>
          <p:cNvPr id="5" name="Picture 2" descr="http://www.openmarket.org/wp-content/uploads/2010/10/mcdonald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43400"/>
            <a:ext cx="3352799" cy="2537669"/>
          </a:xfrm>
          <a:prstGeom prst="rect">
            <a:avLst/>
          </a:prstGeom>
          <a:noFill/>
        </p:spPr>
      </p:pic>
      <p:pic>
        <p:nvPicPr>
          <p:cNvPr id="6" name="Picture 10" descr="http://3.bp.blogspot.com/_ZeHL1J3Z_iE/TNqfGqhfk1I/AAAAAAAACOY/dnggOHWBsqg/s1600/arbys%252520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2057400"/>
            <a:ext cx="1627805" cy="2133600"/>
          </a:xfrm>
          <a:prstGeom prst="rect">
            <a:avLst/>
          </a:prstGeom>
          <a:noFill/>
        </p:spPr>
      </p:pic>
      <p:pic>
        <p:nvPicPr>
          <p:cNvPr id="7" name="Picture 6" descr="http://www.businesspundit.com/wp-content/uploads/2010/09/burger-kin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1143000"/>
            <a:ext cx="2218051" cy="2286000"/>
          </a:xfrm>
          <a:prstGeom prst="rect">
            <a:avLst/>
          </a:prstGeom>
          <a:noFill/>
        </p:spPr>
      </p:pic>
      <p:pic>
        <p:nvPicPr>
          <p:cNvPr id="8" name="Picture 12" descr="http://ceoworld.biz/ceo/wp-content/uploads/2008/12/papajohns-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2800" y="4800600"/>
            <a:ext cx="2146300" cy="1460500"/>
          </a:xfrm>
          <a:prstGeom prst="rect">
            <a:avLst/>
          </a:prstGeom>
          <a:noFill/>
        </p:spPr>
      </p:pic>
      <p:pic>
        <p:nvPicPr>
          <p:cNvPr id="9" name="Picture 4" descr="http://www.1fastfoodcoupon.com/images/tac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10200" y="3533775"/>
            <a:ext cx="2857500" cy="33242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Now where should you take mom and dad to dinner?</a:t>
            </a:r>
            <a:endParaRPr lang="en-US" dirty="0"/>
          </a:p>
        </p:txBody>
      </p:sp>
      <p:pic>
        <p:nvPicPr>
          <p:cNvPr id="4" name="Picture 10" descr="http://momreviews.net/wp-content/uploads/2010/06/NoodlesCompany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47800"/>
            <a:ext cx="3657600" cy="1800665"/>
          </a:xfrm>
          <a:prstGeom prst="rect">
            <a:avLst/>
          </a:prstGeom>
          <a:noFill/>
        </p:spPr>
      </p:pic>
      <p:pic>
        <p:nvPicPr>
          <p:cNvPr id="5" name="Picture 8" descr="http://www.addisontexas.net/REPOSITORY/ASSETS/RESTAURANT-LOGOS/JasonsDeli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24200"/>
            <a:ext cx="2362200" cy="1889760"/>
          </a:xfrm>
          <a:prstGeom prst="rect">
            <a:avLst/>
          </a:prstGeom>
          <a:noFill/>
        </p:spPr>
      </p:pic>
      <p:pic>
        <p:nvPicPr>
          <p:cNvPr id="6" name="Picture 4" descr="http://www.underconsideration.com/brandnew/archives/chipotle_logo_origina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200400"/>
            <a:ext cx="3221816" cy="2097608"/>
          </a:xfrm>
          <a:prstGeom prst="rect">
            <a:avLst/>
          </a:prstGeom>
          <a:noFill/>
        </p:spPr>
      </p:pic>
      <p:pic>
        <p:nvPicPr>
          <p:cNvPr id="7" name="Picture 6" descr="http://www.chicagoreader.com/images/blogimages/2010/02/03/1265222544-panerabre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990600"/>
            <a:ext cx="2897113" cy="3886200"/>
          </a:xfrm>
          <a:prstGeom prst="rect">
            <a:avLst/>
          </a:prstGeom>
          <a:noFill/>
        </p:spPr>
      </p:pic>
      <p:pic>
        <p:nvPicPr>
          <p:cNvPr id="8" name="Picture 2" descr="http://www.washingtoncitypaper.com/blogs/housingcomplex/files/2011/01/subway-log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029200"/>
            <a:ext cx="9144000" cy="19173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food label to see what you might see on your food!</a:t>
            </a:r>
            <a:endParaRPr lang="en-US" dirty="0"/>
          </a:p>
        </p:txBody>
      </p:sp>
      <p:pic>
        <p:nvPicPr>
          <p:cNvPr id="15362" name="Picture 2" descr="http://s3.hubimg.com/u/2808066_f52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600200"/>
            <a:ext cx="3821723" cy="50858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will happen if we don’t eat right?</a:t>
            </a:r>
            <a:endParaRPr lang="en-US" dirty="0"/>
          </a:p>
        </p:txBody>
      </p:sp>
      <p:pic>
        <p:nvPicPr>
          <p:cNvPr id="30722" name="Picture 2" descr="http://www.classesandcareers.com/education/wp-content/uploads/sick-chi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24200"/>
            <a:ext cx="3529608" cy="3733800"/>
          </a:xfrm>
          <a:prstGeom prst="rect">
            <a:avLst/>
          </a:prstGeom>
          <a:noFill/>
        </p:spPr>
      </p:pic>
      <p:pic>
        <p:nvPicPr>
          <p:cNvPr id="30724" name="Picture 4" descr="http://images.clipartof.com/small/437577-Royalty-Free-RF-Clip-Art-Illustration-Of-A-Cartoon-Crying-Boy-Throwing-A-Temper-Tantr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955729"/>
            <a:ext cx="2743200" cy="3487118"/>
          </a:xfrm>
          <a:prstGeom prst="rect">
            <a:avLst/>
          </a:prstGeom>
          <a:noFill/>
        </p:spPr>
      </p:pic>
      <p:pic>
        <p:nvPicPr>
          <p:cNvPr id="30726" name="Picture 6" descr="http://nationaljoke.com/home/images/2009/07/tired_ki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0005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Want to play another fun game?  Click on the healthy heart below.</a:t>
            </a:r>
            <a:endParaRPr lang="en-US" dirty="0"/>
          </a:p>
        </p:txBody>
      </p:sp>
      <p:pic>
        <p:nvPicPr>
          <p:cNvPr id="32770" name="Picture 2" descr="http://heartstrong.files.wordpress.com/2009/03/heartstrong-logo-with-t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133600"/>
            <a:ext cx="4257675" cy="36099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the food pyramid look like?</a:t>
            </a:r>
            <a:endParaRPr lang="en-US" dirty="0"/>
          </a:p>
        </p:txBody>
      </p:sp>
      <p:pic>
        <p:nvPicPr>
          <p:cNvPr id="1026" name="Picture 2" descr="http://www.nutritioninformation.us/food-pyram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524000"/>
            <a:ext cx="4667250" cy="41433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458200" cy="3322638"/>
          </a:xfrm>
        </p:spPr>
        <p:txBody>
          <a:bodyPr>
            <a:normAutofit/>
          </a:bodyPr>
          <a:lstStyle/>
          <a:p>
            <a:r>
              <a:rPr lang="en-US" dirty="0" smtClean="0"/>
              <a:t>Knowing the food pyramid and knowing how to balance a healthy diet will help you have the most active and healthy lifestyle.</a:t>
            </a:r>
            <a:endParaRPr lang="en-US" dirty="0"/>
          </a:p>
        </p:txBody>
      </p:sp>
      <p:pic>
        <p:nvPicPr>
          <p:cNvPr id="31746" name="Picture 2" descr="http://www.betterkidcare.psu.edu/ENewsletters/Pics/0905May/active_ki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26710"/>
            <a:ext cx="2362200" cy="3131289"/>
          </a:xfrm>
          <a:prstGeom prst="rect">
            <a:avLst/>
          </a:prstGeom>
          <a:noFill/>
        </p:spPr>
      </p:pic>
      <p:pic>
        <p:nvPicPr>
          <p:cNvPr id="31748" name="Picture 4" descr="http://www.healthhabits.ca/wp-content/uploads/2008/10/healthy-hear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429000"/>
            <a:ext cx="2984500" cy="3221558"/>
          </a:xfrm>
          <a:prstGeom prst="rect">
            <a:avLst/>
          </a:prstGeom>
          <a:noFill/>
        </p:spPr>
      </p:pic>
      <p:pic>
        <p:nvPicPr>
          <p:cNvPr id="31750" name="Picture 6" descr="http://www.visualphotos.com/photo/2x2379847/child_running_with_a_balloon_17830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3886200"/>
            <a:ext cx="3287255" cy="2286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the first level of the pyramid look like?</a:t>
            </a:r>
            <a:endParaRPr lang="en-US" dirty="0"/>
          </a:p>
        </p:txBody>
      </p:sp>
      <p:pic>
        <p:nvPicPr>
          <p:cNvPr id="4" name="Picture 6" descr="http://www.acclaimimages.com/_gallery/_images_n300/cartoon_bread_slice_superhe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133600"/>
            <a:ext cx="3200400" cy="3904034"/>
          </a:xfrm>
          <a:prstGeom prst="rect">
            <a:avLst/>
          </a:prstGeom>
          <a:noFill/>
        </p:spPr>
      </p:pic>
      <p:pic>
        <p:nvPicPr>
          <p:cNvPr id="5" name="Picture 2" descr="http://t1.gstatic.com/images?q=tbn:ANd9GcSxtK5fOhFltRdmMvJO3YR87JYkkELjVQ3gWLW00cGnr9Kr5QGvwT6xk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447800"/>
            <a:ext cx="3581400" cy="3488782"/>
          </a:xfrm>
          <a:prstGeom prst="rect">
            <a:avLst/>
          </a:prstGeom>
          <a:noFill/>
        </p:spPr>
      </p:pic>
      <p:pic>
        <p:nvPicPr>
          <p:cNvPr id="6" name="Picture 4" descr="http://www.nutrexsolutions.com/wp-content/uploads/2009/10/cerea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3733800"/>
            <a:ext cx="3581400" cy="33545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second layer up on the pyramid is………….</a:t>
            </a:r>
            <a:endParaRPr lang="en-US" dirty="0"/>
          </a:p>
        </p:txBody>
      </p:sp>
      <p:pic>
        <p:nvPicPr>
          <p:cNvPr id="4" name="Picture 4" descr="http://pixhost.info/avaxhome/2007-10-14/Vegetables_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876300"/>
            <a:ext cx="3886200" cy="3352800"/>
          </a:xfrm>
          <a:prstGeom prst="rect">
            <a:avLst/>
          </a:prstGeom>
          <a:noFill/>
        </p:spPr>
      </p:pic>
      <p:pic>
        <p:nvPicPr>
          <p:cNvPr id="5" name="Picture 2" descr="http://esl.vcc.ca/eslvoc/ESLWEB/Fruit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57400"/>
            <a:ext cx="3908808" cy="3657600"/>
          </a:xfrm>
          <a:prstGeom prst="rect">
            <a:avLst/>
          </a:prstGeom>
          <a:noFill/>
        </p:spPr>
      </p:pic>
      <p:pic>
        <p:nvPicPr>
          <p:cNvPr id="28674" name="Picture 2" descr="http://www.26fruits.co.uk/images/full-fruit/oran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419600"/>
            <a:ext cx="2743200" cy="22020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layer above the fruits and vegetables is…….</a:t>
            </a:r>
            <a:endParaRPr lang="en-US" dirty="0"/>
          </a:p>
        </p:txBody>
      </p:sp>
      <p:pic>
        <p:nvPicPr>
          <p:cNvPr id="4" name="Picture 2" descr="http://i.ehow.co.uk/images/a05/2r/lb/food-pyramid-elementary-kids-5.1-80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057650" cy="5410200"/>
          </a:xfrm>
          <a:prstGeom prst="rect">
            <a:avLst/>
          </a:prstGeom>
          <a:noFill/>
        </p:spPr>
      </p:pic>
      <p:pic>
        <p:nvPicPr>
          <p:cNvPr id="5" name="Picture 4" descr="http://www.vitalhealthzone.com/images/prote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982980"/>
            <a:ext cx="3505200" cy="2541270"/>
          </a:xfrm>
          <a:prstGeom prst="rect">
            <a:avLst/>
          </a:prstGeom>
          <a:noFill/>
        </p:spPr>
      </p:pic>
      <p:pic>
        <p:nvPicPr>
          <p:cNvPr id="6" name="Picture 6" descr="http://www.better-valu.com/filebin/images/bettervalu/cat-lg-dair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543300"/>
            <a:ext cx="3314700" cy="33147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very top of the pyramid is almost everyone’s favorite….</a:t>
            </a:r>
            <a:endParaRPr lang="en-US" dirty="0"/>
          </a:p>
        </p:txBody>
      </p:sp>
      <p:pic>
        <p:nvPicPr>
          <p:cNvPr id="4" name="Picture 2" descr="http://www.alkairawankwt.com/images/sug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3937000" cy="4724400"/>
          </a:xfrm>
          <a:prstGeom prst="rect">
            <a:avLst/>
          </a:prstGeom>
          <a:noFill/>
        </p:spPr>
      </p:pic>
      <p:pic>
        <p:nvPicPr>
          <p:cNvPr id="5" name="Picture 4" descr="http://t1.gstatic.com/images?q=tbn:ANd9GcRQV5CUkhmKq5801IDo9o6kHv2GE3-WYahHe6KsfVcWsnwytHQ0k-HycAV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447800"/>
            <a:ext cx="1371600" cy="2050332"/>
          </a:xfrm>
          <a:prstGeom prst="rect">
            <a:avLst/>
          </a:prstGeom>
          <a:noFill/>
        </p:spPr>
      </p:pic>
      <p:pic>
        <p:nvPicPr>
          <p:cNvPr id="6" name="Picture 6" descr="http://www.indiatalkies.com/images/junk-food42941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3343953"/>
            <a:ext cx="3429000" cy="34651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need…….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</a:t>
            </a:r>
            <a:r>
              <a:rPr lang="en-US" sz="20000" dirty="0" smtClean="0"/>
              <a:t>6-11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Servings of Grain, Cereal and Bread!</a:t>
            </a:r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0000" dirty="0" smtClean="0"/>
              <a:t>2-4</a:t>
            </a:r>
          </a:p>
          <a:p>
            <a:pPr>
              <a:buNone/>
            </a:pPr>
            <a:r>
              <a:rPr lang="en-US" sz="8000" dirty="0" smtClean="0"/>
              <a:t>Servings of Fruit!</a:t>
            </a:r>
            <a:endParaRPr lang="en-US" sz="8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Yuck Vegetables!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But you still need…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0" dirty="0" smtClean="0"/>
              <a:t>3-5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Servings of Vegetables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87</TotalTime>
  <Words>214</Words>
  <Application>Microsoft Office PowerPoint</Application>
  <PresentationFormat>On-screen Show (4:3)</PresentationFormat>
  <Paragraphs>38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Opulent</vt:lpstr>
      <vt:lpstr>Lets Take an Adventure Through the Food Pyramid!!</vt:lpstr>
      <vt:lpstr>What does the food pyramid look like?</vt:lpstr>
      <vt:lpstr>What does the first level of the pyramid look like?</vt:lpstr>
      <vt:lpstr>The second layer up on the pyramid is………….</vt:lpstr>
      <vt:lpstr>The layer above the fruits and vegetables is…….</vt:lpstr>
      <vt:lpstr>The very top of the pyramid is almost everyone’s favorite….</vt:lpstr>
      <vt:lpstr>We need…….</vt:lpstr>
      <vt:lpstr>And…….</vt:lpstr>
      <vt:lpstr>Yuck Vegetables!</vt:lpstr>
      <vt:lpstr>Dairy and Protein is a MUST!</vt:lpstr>
      <vt:lpstr>What will happen if you live an unhealthy lifestyle?</vt:lpstr>
      <vt:lpstr>FOOD IS OUR FUEL!</vt:lpstr>
      <vt:lpstr>Each group on the pyramid has nutrients!</vt:lpstr>
      <vt:lpstr>Click on the food pyramid for a fun game </vt:lpstr>
      <vt:lpstr>Where should we not eat for dinner?</vt:lpstr>
      <vt:lpstr>Now where should you take mom and dad to dinner?</vt:lpstr>
      <vt:lpstr>Click on the food label to see what you might see on your food!</vt:lpstr>
      <vt:lpstr>What will happen if we don’t eat right?</vt:lpstr>
      <vt:lpstr>Want to play another fun game?  Click on the healthy heart below.</vt:lpstr>
      <vt:lpstr>Knowing the food pyramid and knowing how to balance a healthy diet will help you have the most active and healthy lifestyle.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Lets Take an Adventure Through the Food Pyramid!!</dc:title>
  <dc:creator>Aubrey Fondy</dc:creator>
  <cp:lastModifiedBy>Aubrey Fondy</cp:lastModifiedBy>
  <cp:revision>14</cp:revision>
  <dcterms:created xsi:type="dcterms:W3CDTF">2011-05-10T03:35:18Z</dcterms:created>
  <dcterms:modified xsi:type="dcterms:W3CDTF">2011-05-10T05:02:57Z</dcterms:modified>
</cp:coreProperties>
</file>